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59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6" y="-19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2.jpeg"/><Relationship Id="rId10" Type="http://schemas.openxmlformats.org/officeDocument/2006/relationships/image" Target="../media/image20.jpeg"/><Relationship Id="rId4" Type="http://schemas.openxmlformats.org/officeDocument/2006/relationships/image" Target="../media/image11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कल्याण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क्र.4</a:t>
            </a: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492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71464" lvl="1" algn="l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सोईसाठी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कल्याण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/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डोंबिवली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शहर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एक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शनिवार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रविवार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साप्ताहिक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सुट्टीच्या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ठाणे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कार्यालयीन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वेळेत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C13677E4-3278-69EA-F071-FE57B3861F1E}"/>
              </a:ext>
            </a:extLst>
          </p:cNvPr>
          <p:cNvSpPr/>
          <p:nvPr/>
        </p:nvSpPr>
        <p:spPr>
          <a:xfrm>
            <a:off x="103317" y="2102131"/>
            <a:ext cx="3516183" cy="5242035"/>
          </a:xfrm>
          <a:custGeom>
            <a:avLst/>
            <a:gdLst/>
            <a:ahLst/>
            <a:cxnLst/>
            <a:rect l="l" t="t" r="r" b="b"/>
            <a:pathLst>
              <a:path w="4533434" h="5242035">
                <a:moveTo>
                  <a:pt x="0" y="0"/>
                </a:moveTo>
                <a:lnTo>
                  <a:pt x="4533434" y="0"/>
                </a:lnTo>
                <a:lnTo>
                  <a:pt x="4533434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4" b="-7654"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40244C48-3AAD-A7C1-08A5-D5731C5C78DF}"/>
              </a:ext>
            </a:extLst>
          </p:cNvPr>
          <p:cNvSpPr/>
          <p:nvPr/>
        </p:nvSpPr>
        <p:spPr>
          <a:xfrm>
            <a:off x="3919755" y="2102130"/>
            <a:ext cx="3357343" cy="5242035"/>
          </a:xfrm>
          <a:custGeom>
            <a:avLst/>
            <a:gdLst/>
            <a:ahLst/>
            <a:cxnLst/>
            <a:rect l="l" t="t" r="r" b="b"/>
            <a:pathLst>
              <a:path w="4606486" h="5242035">
                <a:moveTo>
                  <a:pt x="0" y="0"/>
                </a:moveTo>
                <a:lnTo>
                  <a:pt x="4606486" y="0"/>
                </a:lnTo>
                <a:lnTo>
                  <a:pt x="4606486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83" b="-8583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93A931F-F9C6-B4BE-E532-CD96872EFD02}"/>
              </a:ext>
            </a:extLst>
          </p:cNvPr>
          <p:cNvSpPr/>
          <p:nvPr/>
        </p:nvSpPr>
        <p:spPr>
          <a:xfrm>
            <a:off x="8139218" y="2102130"/>
            <a:ext cx="3057635" cy="5378170"/>
          </a:xfrm>
          <a:custGeom>
            <a:avLst/>
            <a:gdLst/>
            <a:ahLst/>
            <a:cxnLst/>
            <a:rect l="l" t="t" r="r" b="b"/>
            <a:pathLst>
              <a:path w="4895556" h="6527406">
                <a:moveTo>
                  <a:pt x="0" y="0"/>
                </a:moveTo>
                <a:lnTo>
                  <a:pt x="4895556" y="0"/>
                </a:lnTo>
                <a:lnTo>
                  <a:pt x="4895556" y="6527406"/>
                </a:lnTo>
                <a:lnTo>
                  <a:pt x="0" y="65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01708E03-A197-9314-05E0-6BB55B6A411F}"/>
              </a:ext>
            </a:extLst>
          </p:cNvPr>
          <p:cNvSpPr/>
          <p:nvPr/>
        </p:nvSpPr>
        <p:spPr>
          <a:xfrm>
            <a:off x="11625943" y="2124137"/>
            <a:ext cx="2897640" cy="5259544"/>
          </a:xfrm>
          <a:custGeom>
            <a:avLst/>
            <a:gdLst/>
            <a:ahLst/>
            <a:cxnLst/>
            <a:rect l="l" t="t" r="r" b="b"/>
            <a:pathLst>
              <a:path w="4787574" h="6383431">
                <a:moveTo>
                  <a:pt x="0" y="0"/>
                </a:moveTo>
                <a:lnTo>
                  <a:pt x="4787574" y="0"/>
                </a:lnTo>
                <a:lnTo>
                  <a:pt x="4787574" y="6383431"/>
                </a:lnTo>
                <a:lnTo>
                  <a:pt x="0" y="6383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313306" y="376681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7" name="Picture 3" descr="C:\Users\pc\Desktop\PHOTO\IMG-20250427-WA0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9" y="2020901"/>
            <a:ext cx="3516183" cy="53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PHOTO\IMG-20250426-WA00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49" y="2020901"/>
            <a:ext cx="3313351" cy="532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\Desktop\PHOTO\IMG-20250426-WA00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2020901"/>
            <a:ext cx="3700024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c\Desktop\PHOTO\PHOTO 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43" y="2020901"/>
            <a:ext cx="3004456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c\Desktop\PHOTO\IMG-20250427-WA007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55" y="2020902"/>
            <a:ext cx="3395445" cy="536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c\Desktop\PHOTO\IMG-20250427-WA007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675" y="2020901"/>
            <a:ext cx="3178175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c\Desktop\PHOTO\IMG-20250427-WA007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91" y="2020901"/>
            <a:ext cx="3595552" cy="54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19531BF5-CF11-6952-13AA-2207B6FB2BC4}"/>
              </a:ext>
            </a:extLst>
          </p:cNvPr>
          <p:cNvSpPr/>
          <p:nvPr/>
        </p:nvSpPr>
        <p:spPr>
          <a:xfrm>
            <a:off x="0" y="9144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1172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313306" y="376681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9" name="Picture 3" descr="C:\Users\pc\Desktop\PHOTO\IMG-20250427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9" y="2020901"/>
            <a:ext cx="3516183" cy="53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pc\Desktop\PHOTO\IMG-20250426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49" y="2020901"/>
            <a:ext cx="3313351" cy="532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pc\Desktop\PHOTO\IMG-20250426-WA0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2020901"/>
            <a:ext cx="3700024" cy="53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pc\Desktop\PHOTO\PHOTO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497" y="2181497"/>
            <a:ext cx="3004456" cy="52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\Desktop\PHOTO\IMG-20250427-WA00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" y="2020902"/>
            <a:ext cx="3485812" cy="53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PHOTO\IMG-20250427-WA00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51" y="2020901"/>
            <a:ext cx="3355934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\Desktop\PHOTO\IMG-20250427-WA00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21" y="2020902"/>
            <a:ext cx="3696789" cy="54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PHOTO\IMG-20250427-WA002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810" y="2020901"/>
            <a:ext cx="3026875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\Desktop\PHOTO\IMG-20250427-WA008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75" y="2020902"/>
            <a:ext cx="3723835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c\Desktop\PHOTO\IMG-20250427-WA008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744" y="2020903"/>
            <a:ext cx="2889461" cy="54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4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31837"/>
              </p:ext>
            </p:extLst>
          </p:nvPr>
        </p:nvGraphicFramePr>
        <p:xfrm>
          <a:off x="239886" y="2105451"/>
          <a:ext cx="13730110" cy="366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सह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कल्याण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क्र.4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707870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त्य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क्ष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3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3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विशाल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यादव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सह दुय्यम निबंधक, वर्ग-2,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कल्याण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क्र. 4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380</Words>
  <Application>Microsoft Office PowerPoint</Application>
  <PresentationFormat>Custom</PresentationFormat>
  <Paragraphs>80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pc</cp:lastModifiedBy>
  <cp:revision>603</cp:revision>
  <dcterms:created xsi:type="dcterms:W3CDTF">2024-04-01T08:16:19Z</dcterms:created>
  <dcterms:modified xsi:type="dcterms:W3CDTF">2025-04-27T11:20:01Z</dcterms:modified>
</cp:coreProperties>
</file>